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6"/>
  </p:notesMasterIdLst>
  <p:handoutMasterIdLst>
    <p:handoutMasterId r:id="rId7"/>
  </p:handoutMasterIdLst>
  <p:sldIdLst>
    <p:sldId id="257" r:id="rId2"/>
    <p:sldId id="256" r:id="rId3"/>
    <p:sldId id="258" r:id="rId4"/>
    <p:sldId id="259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luca Di Domenica" initials="GDD" lastIdx="1" clrIdx="0">
    <p:extLst>
      <p:ext uri="{19B8F6BF-5375-455C-9EA6-DF929625EA0E}">
        <p15:presenceInfo xmlns:p15="http://schemas.microsoft.com/office/powerpoint/2012/main" userId="S::gianluca.didomenica@aesys.tech::7ae0d648-be0f-414a-801b-fff9535502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567B6"/>
    <a:srgbClr val="E20311"/>
    <a:srgbClr val="0790D6"/>
    <a:srgbClr val="4472C4"/>
    <a:srgbClr val="E10812"/>
    <a:srgbClr val="FACABC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BB89E0-470C-2541-9185-43FA1CCA1806}" v="17" dt="2021-06-21T12:46:53.5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Stile medio 3 - Color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8"/>
    <p:restoredTop sz="96217"/>
  </p:normalViewPr>
  <p:slideViewPr>
    <p:cSldViewPr snapToGrid="0" snapToObjects="1">
      <p:cViewPr varScale="1">
        <p:scale>
          <a:sx n="218" d="100"/>
          <a:sy n="218" d="100"/>
        </p:scale>
        <p:origin x="1560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4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mando Gaggini" userId="de7c726e-39e7-4b67-addd-657552009110" providerId="ADAL" clId="{9BBB89E0-470C-2541-9185-43FA1CCA1806}"/>
    <pc:docChg chg="custSel modSld modMainMaster">
      <pc:chgData name="Armando Gaggini" userId="de7c726e-39e7-4b67-addd-657552009110" providerId="ADAL" clId="{9BBB89E0-470C-2541-9185-43FA1CCA1806}" dt="2021-06-21T12:48:43.188" v="46" actId="947"/>
      <pc:docMkLst>
        <pc:docMk/>
      </pc:docMkLst>
      <pc:sldChg chg="addSp modSp mod">
        <pc:chgData name="Armando Gaggini" userId="de7c726e-39e7-4b67-addd-657552009110" providerId="ADAL" clId="{9BBB89E0-470C-2541-9185-43FA1CCA1806}" dt="2021-06-21T12:48:43.188" v="46" actId="947"/>
        <pc:sldMkLst>
          <pc:docMk/>
          <pc:sldMk cId="1686903039" sldId="257"/>
        </pc:sldMkLst>
        <pc:spChg chg="add mod">
          <ac:chgData name="Armando Gaggini" userId="de7c726e-39e7-4b67-addd-657552009110" providerId="ADAL" clId="{9BBB89E0-470C-2541-9185-43FA1CCA1806}" dt="2021-06-21T12:48:43.188" v="46" actId="947"/>
          <ac:spMkLst>
            <pc:docMk/>
            <pc:sldMk cId="1686903039" sldId="257"/>
            <ac:spMk id="2" creationId="{38D3585D-DD6F-F046-AFB1-BF7233A2D7D2}"/>
          </ac:spMkLst>
        </pc:spChg>
      </pc:sldChg>
      <pc:sldMasterChg chg="modSldLayout">
        <pc:chgData name="Armando Gaggini" userId="de7c726e-39e7-4b67-addd-657552009110" providerId="ADAL" clId="{9BBB89E0-470C-2541-9185-43FA1CCA1806}" dt="2021-06-21T12:45:44.446" v="15"/>
        <pc:sldMasterMkLst>
          <pc:docMk/>
          <pc:sldMasterMk cId="3390676419" sldId="2147483684"/>
        </pc:sldMasterMkLst>
        <pc:sldLayoutChg chg="setBg">
          <pc:chgData name="Armando Gaggini" userId="de7c726e-39e7-4b67-addd-657552009110" providerId="ADAL" clId="{9BBB89E0-470C-2541-9185-43FA1CCA1806}" dt="2021-06-21T12:45:44.446" v="15"/>
          <pc:sldLayoutMkLst>
            <pc:docMk/>
            <pc:sldMasterMk cId="3390676419" sldId="2147483684"/>
            <pc:sldLayoutMk cId="242135758" sldId="2147483685"/>
          </pc:sldLayoutMkLst>
        </pc:sldLayoutChg>
        <pc:sldLayoutChg chg="setBg">
          <pc:chgData name="Armando Gaggini" userId="de7c726e-39e7-4b67-addd-657552009110" providerId="ADAL" clId="{9BBB89E0-470C-2541-9185-43FA1CCA1806}" dt="2021-06-21T12:45:30.529" v="11"/>
          <pc:sldLayoutMkLst>
            <pc:docMk/>
            <pc:sldMasterMk cId="3390676419" sldId="2147483684"/>
            <pc:sldLayoutMk cId="2574311134" sldId="2147483686"/>
          </pc:sldLayoutMkLst>
        </pc:sldLayoutChg>
        <pc:sldLayoutChg chg="setBg">
          <pc:chgData name="Armando Gaggini" userId="de7c726e-39e7-4b67-addd-657552009110" providerId="ADAL" clId="{9BBB89E0-470C-2541-9185-43FA1CCA1806}" dt="2021-06-21T12:45:37.147" v="13"/>
          <pc:sldLayoutMkLst>
            <pc:docMk/>
            <pc:sldMasterMk cId="3390676419" sldId="2147483684"/>
            <pc:sldLayoutMk cId="2860466768" sldId="2147483691"/>
          </pc:sldLayoutMkLst>
        </pc:sldLayoutChg>
        <pc:sldLayoutChg chg="setBg">
          <pc:chgData name="Armando Gaggini" userId="de7c726e-39e7-4b67-addd-657552009110" providerId="ADAL" clId="{9BBB89E0-470C-2541-9185-43FA1CCA1806}" dt="2021-06-21T12:45:08.742" v="9"/>
          <pc:sldLayoutMkLst>
            <pc:docMk/>
            <pc:sldMasterMk cId="3390676419" sldId="2147483684"/>
            <pc:sldLayoutMk cId="3331137103" sldId="2147483710"/>
          </pc:sldLayoutMkLst>
        </pc:sldLayoutChg>
      </pc:sldMasterChg>
    </pc:docChg>
  </pc:docChgLst>
  <pc:docChgLst>
    <pc:chgData name="Armando Gaggini" userId="de7c726e-39e7-4b67-addd-657552009110" providerId="ADAL" clId="{526A72CC-5672-3047-BAD2-EEA98CF49218}"/>
    <pc:docChg chg="undo custSel addSld delSld modSld sldOrd addMainMaster delMainMaster modMainMaster">
      <pc:chgData name="Armando Gaggini" userId="de7c726e-39e7-4b67-addd-657552009110" providerId="ADAL" clId="{526A72CC-5672-3047-BAD2-EEA98CF49218}" dt="2021-04-08T12:19:33.724" v="798" actId="478"/>
      <pc:docMkLst>
        <pc:docMk/>
      </pc:docMkLst>
      <pc:sldChg chg="del setBg">
        <pc:chgData name="Armando Gaggini" userId="de7c726e-39e7-4b67-addd-657552009110" providerId="ADAL" clId="{526A72CC-5672-3047-BAD2-EEA98CF49218}" dt="2021-04-08T10:38:03.706" v="703" actId="2696"/>
        <pc:sldMkLst>
          <pc:docMk/>
          <pc:sldMk cId="328175037" sldId="256"/>
        </pc:sldMkLst>
      </pc:sldChg>
      <pc:sldChg chg="addSp delSp modSp new mod modClrScheme chgLayout">
        <pc:chgData name="Armando Gaggini" userId="de7c726e-39e7-4b67-addd-657552009110" providerId="ADAL" clId="{526A72CC-5672-3047-BAD2-EEA98CF49218}" dt="2021-04-08T12:18:16.493" v="791"/>
        <pc:sldMkLst>
          <pc:docMk/>
          <pc:sldMk cId="1825030768" sldId="256"/>
        </pc:sldMkLst>
        <pc:spChg chg="add del mod">
          <ac:chgData name="Armando Gaggini" userId="de7c726e-39e7-4b67-addd-657552009110" providerId="ADAL" clId="{526A72CC-5672-3047-BAD2-EEA98CF49218}" dt="2021-04-08T10:43:19.530" v="733" actId="767"/>
          <ac:spMkLst>
            <pc:docMk/>
            <pc:sldMk cId="1825030768" sldId="256"/>
            <ac:spMk id="2" creationId="{B1D4A712-5912-714A-9F31-D594DA7CCD27}"/>
          </ac:spMkLst>
        </pc:spChg>
        <pc:spChg chg="add del mod">
          <ac:chgData name="Armando Gaggini" userId="de7c726e-39e7-4b67-addd-657552009110" providerId="ADAL" clId="{526A72CC-5672-3047-BAD2-EEA98CF49218}" dt="2021-04-08T10:55:51.983" v="776" actId="767"/>
          <ac:spMkLst>
            <pc:docMk/>
            <pc:sldMk cId="1825030768" sldId="256"/>
            <ac:spMk id="3" creationId="{283F62FC-66A7-5340-8EF9-3673F1527385}"/>
          </ac:spMkLst>
        </pc:spChg>
        <pc:spChg chg="add mod">
          <ac:chgData name="Armando Gaggini" userId="de7c726e-39e7-4b67-addd-657552009110" providerId="ADAL" clId="{526A72CC-5672-3047-BAD2-EEA98CF49218}" dt="2021-04-08T12:17:26.893" v="790"/>
          <ac:spMkLst>
            <pc:docMk/>
            <pc:sldMk cId="1825030768" sldId="256"/>
            <ac:spMk id="4" creationId="{E0651A80-1B0B-A742-BAA4-4A20888BAFA5}"/>
          </ac:spMkLst>
        </pc:spChg>
        <pc:spChg chg="add mod">
          <ac:chgData name="Armando Gaggini" userId="de7c726e-39e7-4b67-addd-657552009110" providerId="ADAL" clId="{526A72CC-5672-3047-BAD2-EEA98CF49218}" dt="2021-04-08T12:18:16.493" v="791"/>
          <ac:spMkLst>
            <pc:docMk/>
            <pc:sldMk cId="1825030768" sldId="256"/>
            <ac:spMk id="5" creationId="{F7E9C2CA-15A5-4B4B-8311-244071ADD738}"/>
          </ac:spMkLst>
        </pc:spChg>
      </pc:sldChg>
      <pc:sldChg chg="new del">
        <pc:chgData name="Armando Gaggini" userId="de7c726e-39e7-4b67-addd-657552009110" providerId="ADAL" clId="{526A72CC-5672-3047-BAD2-EEA98CF49218}" dt="2021-04-08T10:38:25.100" v="706" actId="680"/>
        <pc:sldMkLst>
          <pc:docMk/>
          <pc:sldMk cId="796115932" sldId="257"/>
        </pc:sldMkLst>
      </pc:sldChg>
      <pc:sldChg chg="new ord">
        <pc:chgData name="Armando Gaggini" userId="de7c726e-39e7-4b67-addd-657552009110" providerId="ADAL" clId="{526A72CC-5672-3047-BAD2-EEA98CF49218}" dt="2021-04-08T10:42:12.949" v="731" actId="20578"/>
        <pc:sldMkLst>
          <pc:docMk/>
          <pc:sldMk cId="1686903039" sldId="257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2040068858" sldId="257"/>
        </pc:sldMkLst>
      </pc:sldChg>
      <pc:sldChg chg="addSp delSp modSp new">
        <pc:chgData name="Armando Gaggini" userId="de7c726e-39e7-4b67-addd-657552009110" providerId="ADAL" clId="{526A72CC-5672-3047-BAD2-EEA98CF49218}" dt="2021-04-08T12:19:00.329" v="793"/>
        <pc:sldMkLst>
          <pc:docMk/>
          <pc:sldMk cId="1640923314" sldId="258"/>
        </pc:sldMkLst>
        <pc:spChg chg="add del mod">
          <ac:chgData name="Armando Gaggini" userId="de7c726e-39e7-4b67-addd-657552009110" providerId="ADAL" clId="{526A72CC-5672-3047-BAD2-EEA98CF49218}" dt="2021-04-08T10:43:48.730" v="735" actId="767"/>
          <ac:spMkLst>
            <pc:docMk/>
            <pc:sldMk cId="1640923314" sldId="258"/>
            <ac:spMk id="2" creationId="{9C9C1723-B924-A64F-8F76-F878D3B24C55}"/>
          </ac:spMkLst>
        </pc:spChg>
        <pc:spChg chg="add del mod">
          <ac:chgData name="Armando Gaggini" userId="de7c726e-39e7-4b67-addd-657552009110" providerId="ADAL" clId="{526A72CC-5672-3047-BAD2-EEA98CF49218}" dt="2021-04-08T10:46:03.380" v="737" actId="767"/>
          <ac:spMkLst>
            <pc:docMk/>
            <pc:sldMk cId="1640923314" sldId="258"/>
            <ac:spMk id="3" creationId="{CF9D10A2-DFB7-A04C-8FB3-53B38CCA0AF5}"/>
          </ac:spMkLst>
        </pc:spChg>
        <pc:spChg chg="add mod">
          <ac:chgData name="Armando Gaggini" userId="de7c726e-39e7-4b67-addd-657552009110" providerId="ADAL" clId="{526A72CC-5672-3047-BAD2-EEA98CF49218}" dt="2021-04-08T12:18:43.592" v="792"/>
          <ac:spMkLst>
            <pc:docMk/>
            <pc:sldMk cId="1640923314" sldId="258"/>
            <ac:spMk id="4" creationId="{0AEB8777-FDE1-A74C-BAA0-7AA89CC0430B}"/>
          </ac:spMkLst>
        </pc:spChg>
        <pc:spChg chg="add mod">
          <ac:chgData name="Armando Gaggini" userId="de7c726e-39e7-4b67-addd-657552009110" providerId="ADAL" clId="{526A72CC-5672-3047-BAD2-EEA98CF49218}" dt="2021-04-08T12:19:00.329" v="793"/>
          <ac:spMkLst>
            <pc:docMk/>
            <pc:sldMk cId="1640923314" sldId="258"/>
            <ac:spMk id="5" creationId="{88A1FE30-3235-6D4A-B5A4-A17AA34C4D0A}"/>
          </ac:spMkLst>
        </pc:spChg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4169593449" sldId="259"/>
        </pc:sldMkLst>
      </pc:sldChg>
      <pc:sldChg chg="new">
        <pc:chgData name="Armando Gaggini" userId="de7c726e-39e7-4b67-addd-657552009110" providerId="ADAL" clId="{526A72CC-5672-3047-BAD2-EEA98CF49218}" dt="2021-04-08T10:42:10.302" v="730" actId="680"/>
        <pc:sldMkLst>
          <pc:docMk/>
          <pc:sldMk cId="4229560536" sldId="259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117220448" sldId="282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3925946013" sldId="283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4110427507" sldId="284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3603106879" sldId="288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3069170378" sldId="289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3013718759" sldId="291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2099061042" sldId="292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840917663" sldId="293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1233570973" sldId="294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2569959146" sldId="295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1989461067" sldId="296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2413001542" sldId="297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3116561377" sldId="298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1573785633" sldId="299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2267660669" sldId="300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851010228" sldId="301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1238647889" sldId="302"/>
        </pc:sldMkLst>
      </pc:sldChg>
      <pc:sldChg chg="add del">
        <pc:chgData name="Armando Gaggini" userId="de7c726e-39e7-4b67-addd-657552009110" providerId="ADAL" clId="{526A72CC-5672-3047-BAD2-EEA98CF49218}" dt="2021-04-08T10:38:03.706" v="703" actId="2696"/>
        <pc:sldMkLst>
          <pc:docMk/>
          <pc:sldMk cId="363812903" sldId="303"/>
        </pc:sldMkLst>
      </pc:sldChg>
      <pc:sldMasterChg chg="addSp delSp modSp mod setBg addSldLayout delSldLayout modSldLayout sldLayoutOrd">
        <pc:chgData name="Armando Gaggini" userId="de7c726e-39e7-4b67-addd-657552009110" providerId="ADAL" clId="{526A72CC-5672-3047-BAD2-EEA98CF49218}" dt="2021-04-08T12:19:33.724" v="798" actId="478"/>
        <pc:sldMasterMkLst>
          <pc:docMk/>
          <pc:sldMasterMk cId="3390676419" sldId="2147483684"/>
        </pc:sldMasterMkLst>
        <pc:spChg chg="add del mod">
          <ac:chgData name="Armando Gaggini" userId="de7c726e-39e7-4b67-addd-657552009110" providerId="ADAL" clId="{526A72CC-5672-3047-BAD2-EEA98CF49218}" dt="2021-04-08T09:23:25.483" v="28"/>
          <ac:spMkLst>
            <pc:docMk/>
            <pc:sldMasterMk cId="3390676419" sldId="2147483684"/>
            <ac:spMk id="2" creationId="{D6ED99B1-D618-244A-BD72-CC0B0C94DFBA}"/>
          </ac:spMkLst>
        </pc:spChg>
        <pc:sldLayoutChg chg="addSp delSp modSp mod ord setBg">
          <pc:chgData name="Armando Gaggini" userId="de7c726e-39e7-4b67-addd-657552009110" providerId="ADAL" clId="{526A72CC-5672-3047-BAD2-EEA98CF49218}" dt="2021-04-08T10:54:23.864" v="772" actId="20578"/>
          <pc:sldLayoutMkLst>
            <pc:docMk/>
            <pc:sldMasterMk cId="3390676419" sldId="2147483684"/>
            <pc:sldLayoutMk cId="242135758" sldId="2147483685"/>
          </pc:sldLayoutMkLst>
          <pc:spChg chg="del mod">
            <ac:chgData name="Armando Gaggini" userId="de7c726e-39e7-4b67-addd-657552009110" providerId="ADAL" clId="{526A72CC-5672-3047-BAD2-EEA98CF49218}" dt="2021-04-08T10:41:47.470" v="722" actId="478"/>
            <ac:spMkLst>
              <pc:docMk/>
              <pc:sldMasterMk cId="3390676419" sldId="2147483684"/>
              <pc:sldLayoutMk cId="242135758" sldId="2147483685"/>
              <ac:spMk id="2" creationId="{06B8BDB7-1214-6943-BDE4-C2AE5EBC9B4E}"/>
            </ac:spMkLst>
          </pc:spChg>
          <pc:spChg chg="add del">
            <ac:chgData name="Armando Gaggini" userId="de7c726e-39e7-4b67-addd-657552009110" providerId="ADAL" clId="{526A72CC-5672-3047-BAD2-EEA98CF49218}" dt="2021-04-08T10:41:54.964" v="725" actId="478"/>
            <ac:spMkLst>
              <pc:docMk/>
              <pc:sldMasterMk cId="3390676419" sldId="2147483684"/>
              <pc:sldLayoutMk cId="242135758" sldId="2147483685"/>
              <ac:spMk id="7" creationId="{5A79170A-3890-6B40-8739-EFA1FC1EE34A}"/>
            </ac:spMkLst>
          </pc:spChg>
        </pc:sldLayoutChg>
        <pc:sldLayoutChg chg="addSp delSp modSp mod setBg">
          <pc:chgData name="Armando Gaggini" userId="de7c726e-39e7-4b67-addd-657552009110" providerId="ADAL" clId="{526A72CC-5672-3047-BAD2-EEA98CF49218}" dt="2021-04-08T12:19:33.724" v="798" actId="478"/>
          <pc:sldLayoutMkLst>
            <pc:docMk/>
            <pc:sldMasterMk cId="3390676419" sldId="2147483684"/>
            <pc:sldLayoutMk cId="2574311134" sldId="2147483686"/>
          </pc:sldLayoutMkLst>
          <pc:spChg chg="add del mod">
            <ac:chgData name="Armando Gaggini" userId="de7c726e-39e7-4b67-addd-657552009110" providerId="ADAL" clId="{526A72CC-5672-3047-BAD2-EEA98CF49218}" dt="2021-04-08T10:02:42.098" v="584" actId="478"/>
            <ac:spMkLst>
              <pc:docMk/>
              <pc:sldMasterMk cId="3390676419" sldId="2147483684"/>
              <pc:sldLayoutMk cId="2574311134" sldId="2147483686"/>
              <ac:spMk id="2" creationId="{4234294A-A585-0A46-94B8-FDF6F4D25530}"/>
            </ac:spMkLst>
          </pc:spChg>
          <pc:spChg chg="add del mod">
            <ac:chgData name="Armando Gaggini" userId="de7c726e-39e7-4b67-addd-657552009110" providerId="ADAL" clId="{526A72CC-5672-3047-BAD2-EEA98CF49218}" dt="2021-04-08T09:59:41.837" v="544" actId="767"/>
            <ac:spMkLst>
              <pc:docMk/>
              <pc:sldMasterMk cId="3390676419" sldId="2147483684"/>
              <pc:sldLayoutMk cId="2574311134" sldId="2147483686"/>
              <ac:spMk id="3" creationId="{E3261AC4-CFDD-364B-A37C-1D3697D1577B}"/>
            </ac:spMkLst>
          </pc:spChg>
          <pc:spChg chg="add del mod">
            <ac:chgData name="Armando Gaggini" userId="de7c726e-39e7-4b67-addd-657552009110" providerId="ADAL" clId="{526A72CC-5672-3047-BAD2-EEA98CF49218}" dt="2021-04-08T10:01:29.466" v="559"/>
            <ac:spMkLst>
              <pc:docMk/>
              <pc:sldMasterMk cId="3390676419" sldId="2147483684"/>
              <pc:sldLayoutMk cId="2574311134" sldId="2147483686"/>
              <ac:spMk id="4" creationId="{D54B8262-9FD2-A342-BD17-159AD5EB7121}"/>
            </ac:spMkLst>
          </pc:spChg>
          <pc:spChg chg="add del mod">
            <ac:chgData name="Armando Gaggini" userId="de7c726e-39e7-4b67-addd-657552009110" providerId="ADAL" clId="{526A72CC-5672-3047-BAD2-EEA98CF49218}" dt="2021-04-08T12:19:30.713" v="797" actId="478"/>
            <ac:spMkLst>
              <pc:docMk/>
              <pc:sldMasterMk cId="3390676419" sldId="2147483684"/>
              <pc:sldLayoutMk cId="2574311134" sldId="2147483686"/>
              <ac:spMk id="5" creationId="{CA2000B7-5FA2-1D4A-8F3A-77CDD8620530}"/>
            </ac:spMkLst>
          </pc:spChg>
          <pc:spChg chg="add del mod">
            <ac:chgData name="Armando Gaggini" userId="de7c726e-39e7-4b67-addd-657552009110" providerId="ADAL" clId="{526A72CC-5672-3047-BAD2-EEA98CF49218}" dt="2021-04-08T12:19:33.724" v="798" actId="478"/>
            <ac:spMkLst>
              <pc:docMk/>
              <pc:sldMasterMk cId="3390676419" sldId="2147483684"/>
              <pc:sldLayoutMk cId="2574311134" sldId="2147483686"/>
              <ac:spMk id="6" creationId="{9C19574C-86A2-3E49-BC21-DEA6F43488A9}"/>
            </ac:spMkLst>
          </pc:spChg>
        </pc:sldLayoutChg>
        <pc:sldLayoutChg chg="addSp delSp modSp mod setBg">
          <pc:chgData name="Armando Gaggini" userId="de7c726e-39e7-4b67-addd-657552009110" providerId="ADAL" clId="{526A72CC-5672-3047-BAD2-EEA98CF49218}" dt="2021-04-08T12:19:25.489" v="796" actId="478"/>
          <pc:sldLayoutMkLst>
            <pc:docMk/>
            <pc:sldMasterMk cId="3390676419" sldId="2147483684"/>
            <pc:sldLayoutMk cId="2860466768" sldId="2147483691"/>
          </pc:sldLayoutMkLst>
          <pc:spChg chg="add del mod">
            <ac:chgData name="Armando Gaggini" userId="de7c726e-39e7-4b67-addd-657552009110" providerId="ADAL" clId="{526A72CC-5672-3047-BAD2-EEA98CF49218}" dt="2021-04-08T09:41:58.578" v="289"/>
            <ac:spMkLst>
              <pc:docMk/>
              <pc:sldMasterMk cId="3390676419" sldId="2147483684"/>
              <pc:sldLayoutMk cId="2860466768" sldId="2147483691"/>
              <ac:spMk id="2" creationId="{12E46F8B-3E49-5D41-A10E-E3D6B5D9F779}"/>
            </ac:spMkLst>
          </pc:spChg>
          <pc:spChg chg="add del mod">
            <ac:chgData name="Armando Gaggini" userId="de7c726e-39e7-4b67-addd-657552009110" providerId="ADAL" clId="{526A72CC-5672-3047-BAD2-EEA98CF49218}" dt="2021-04-08T09:23:53.510" v="42" actId="767"/>
            <ac:spMkLst>
              <pc:docMk/>
              <pc:sldMasterMk cId="3390676419" sldId="2147483684"/>
              <pc:sldLayoutMk cId="2860466768" sldId="2147483691"/>
              <ac:spMk id="2" creationId="{CB8C08D4-A99D-444B-91C0-61239962214B}"/>
            </ac:spMkLst>
          </pc:spChg>
          <pc:spChg chg="add del mod">
            <ac:chgData name="Armando Gaggini" userId="de7c726e-39e7-4b67-addd-657552009110" providerId="ADAL" clId="{526A72CC-5672-3047-BAD2-EEA98CF49218}" dt="2021-04-08T09:24:09.323" v="44" actId="767"/>
            <ac:spMkLst>
              <pc:docMk/>
              <pc:sldMasterMk cId="3390676419" sldId="2147483684"/>
              <pc:sldLayoutMk cId="2860466768" sldId="2147483691"/>
              <ac:spMk id="3" creationId="{05F702B5-9BDE-A94D-9C43-5CEEB1D4A862}"/>
            </ac:spMkLst>
          </pc:spChg>
          <pc:spChg chg="add del mod">
            <ac:chgData name="Armando Gaggini" userId="de7c726e-39e7-4b67-addd-657552009110" providerId="ADAL" clId="{526A72CC-5672-3047-BAD2-EEA98CF49218}" dt="2021-04-08T12:19:22.246" v="795" actId="478"/>
            <ac:spMkLst>
              <pc:docMk/>
              <pc:sldMasterMk cId="3390676419" sldId="2147483684"/>
              <pc:sldLayoutMk cId="2860466768" sldId="2147483691"/>
              <ac:spMk id="3" creationId="{1BA90C66-CFB1-C843-A70A-BE29312F1182}"/>
            </ac:spMkLst>
          </pc:spChg>
          <pc:spChg chg="add del mod">
            <ac:chgData name="Armando Gaggini" userId="de7c726e-39e7-4b67-addd-657552009110" providerId="ADAL" clId="{526A72CC-5672-3047-BAD2-EEA98CF49218}" dt="2021-04-08T09:49:04.617" v="414"/>
            <ac:spMkLst>
              <pc:docMk/>
              <pc:sldMasterMk cId="3390676419" sldId="2147483684"/>
              <pc:sldLayoutMk cId="2860466768" sldId="2147483691"/>
              <ac:spMk id="4" creationId="{8234DC45-E5F4-FC46-924F-399EA25D0182}"/>
            </ac:spMkLst>
          </pc:spChg>
          <pc:spChg chg="del mod">
            <ac:chgData name="Armando Gaggini" userId="de7c726e-39e7-4b67-addd-657552009110" providerId="ADAL" clId="{526A72CC-5672-3047-BAD2-EEA98CF49218}" dt="2021-04-08T09:41:32.424" v="283" actId="478"/>
            <ac:spMkLst>
              <pc:docMk/>
              <pc:sldMasterMk cId="3390676419" sldId="2147483684"/>
              <pc:sldLayoutMk cId="2860466768" sldId="2147483691"/>
              <ac:spMk id="6" creationId="{F520B5AB-1A54-E64D-85C2-562E024D0CA3}"/>
            </ac:spMkLst>
          </pc:spChg>
          <pc:spChg chg="add del mod">
            <ac:chgData name="Armando Gaggini" userId="de7c726e-39e7-4b67-addd-657552009110" providerId="ADAL" clId="{526A72CC-5672-3047-BAD2-EEA98CF49218}" dt="2021-04-08T12:19:25.489" v="796" actId="478"/>
            <ac:spMkLst>
              <pc:docMk/>
              <pc:sldMasterMk cId="3390676419" sldId="2147483684"/>
              <pc:sldLayoutMk cId="2860466768" sldId="2147483691"/>
              <ac:spMk id="7" creationId="{48A72F71-D1C4-CE44-80EE-3914ACAEE2B9}"/>
            </ac:spMkLst>
          </pc:spChg>
          <pc:spChg chg="del">
            <ac:chgData name="Armando Gaggini" userId="de7c726e-39e7-4b67-addd-657552009110" providerId="ADAL" clId="{526A72CC-5672-3047-BAD2-EEA98CF49218}" dt="2021-04-08T09:41:57.509" v="287" actId="478"/>
            <ac:spMkLst>
              <pc:docMk/>
              <pc:sldMasterMk cId="3390676419" sldId="2147483684"/>
              <pc:sldLayoutMk cId="2860466768" sldId="2147483691"/>
              <ac:spMk id="9" creationId="{46065D38-29CD-1C4C-B537-4B03E8CD1B72}"/>
            </ac:spMkLst>
          </pc:spChg>
        </pc:sldLayoutChg>
        <pc:sldLayoutChg chg="del">
          <pc:chgData name="Armando Gaggini" userId="de7c726e-39e7-4b67-addd-657552009110" providerId="ADAL" clId="{526A72CC-5672-3047-BAD2-EEA98CF49218}" dt="2021-04-08T10:40:35.008" v="713" actId="2696"/>
          <pc:sldLayoutMkLst>
            <pc:docMk/>
            <pc:sldMasterMk cId="3390676419" sldId="2147483684"/>
            <pc:sldLayoutMk cId="658863427" sldId="2147483693"/>
          </pc:sldLayoutMkLst>
        </pc:sldLayoutChg>
        <pc:sldLayoutChg chg="del">
          <pc:chgData name="Armando Gaggini" userId="de7c726e-39e7-4b67-addd-657552009110" providerId="ADAL" clId="{526A72CC-5672-3047-BAD2-EEA98CF49218}" dt="2021-04-08T10:40:35.009" v="714" actId="2696"/>
          <pc:sldLayoutMkLst>
            <pc:docMk/>
            <pc:sldMasterMk cId="3390676419" sldId="2147483684"/>
            <pc:sldLayoutMk cId="3790435432" sldId="2147483694"/>
          </pc:sldLayoutMkLst>
        </pc:sldLayoutChg>
        <pc:sldLayoutChg chg="del">
          <pc:chgData name="Armando Gaggini" userId="de7c726e-39e7-4b67-addd-657552009110" providerId="ADAL" clId="{526A72CC-5672-3047-BAD2-EEA98CF49218}" dt="2021-04-08T08:42:45.779" v="20" actId="2696"/>
          <pc:sldLayoutMkLst>
            <pc:docMk/>
            <pc:sldMasterMk cId="3390676419" sldId="2147483684"/>
            <pc:sldLayoutMk cId="47916481" sldId="2147483695"/>
          </pc:sldLayoutMkLst>
        </pc:sldLayoutChg>
        <pc:sldLayoutChg chg="del">
          <pc:chgData name="Armando Gaggini" userId="de7c726e-39e7-4b67-addd-657552009110" providerId="ADAL" clId="{526A72CC-5672-3047-BAD2-EEA98CF49218}" dt="2021-04-08T08:42:45.771" v="14" actId="2696"/>
          <pc:sldLayoutMkLst>
            <pc:docMk/>
            <pc:sldMasterMk cId="3390676419" sldId="2147483684"/>
            <pc:sldLayoutMk cId="3924390386" sldId="2147483696"/>
          </pc:sldLayoutMkLst>
        </pc:sldLayoutChg>
        <pc:sldLayoutChg chg="del">
          <pc:chgData name="Armando Gaggini" userId="de7c726e-39e7-4b67-addd-657552009110" providerId="ADAL" clId="{526A72CC-5672-3047-BAD2-EEA98CF49218}" dt="2021-04-08T08:42:45.757" v="12" actId="2696"/>
          <pc:sldLayoutMkLst>
            <pc:docMk/>
            <pc:sldMasterMk cId="3390676419" sldId="2147483684"/>
            <pc:sldLayoutMk cId="2442219289" sldId="2147483697"/>
          </pc:sldLayoutMkLst>
        </pc:sldLayoutChg>
        <pc:sldLayoutChg chg="del">
          <pc:chgData name="Armando Gaggini" userId="de7c726e-39e7-4b67-addd-657552009110" providerId="ADAL" clId="{526A72CC-5672-3047-BAD2-EEA98CF49218}" dt="2021-04-08T08:42:45.773" v="15" actId="2696"/>
          <pc:sldLayoutMkLst>
            <pc:docMk/>
            <pc:sldMasterMk cId="3390676419" sldId="2147483684"/>
            <pc:sldLayoutMk cId="458837190" sldId="2147483698"/>
          </pc:sldLayoutMkLst>
        </pc:sldLayoutChg>
        <pc:sldLayoutChg chg="del setBg">
          <pc:chgData name="Armando Gaggini" userId="de7c726e-39e7-4b67-addd-657552009110" providerId="ADAL" clId="{526A72CC-5672-3047-BAD2-EEA98CF49218}" dt="2021-04-08T08:42:45.781" v="22" actId="2696"/>
          <pc:sldLayoutMkLst>
            <pc:docMk/>
            <pc:sldMasterMk cId="3390676419" sldId="2147483684"/>
            <pc:sldLayoutMk cId="2095858805" sldId="2147483701"/>
          </pc:sldLayoutMkLst>
        </pc:sldLayoutChg>
        <pc:sldLayoutChg chg="del">
          <pc:chgData name="Armando Gaggini" userId="de7c726e-39e7-4b67-addd-657552009110" providerId="ADAL" clId="{526A72CC-5672-3047-BAD2-EEA98CF49218}" dt="2021-04-08T10:40:34.993" v="712" actId="2696"/>
          <pc:sldLayoutMkLst>
            <pc:docMk/>
            <pc:sldMasterMk cId="3390676419" sldId="2147483684"/>
            <pc:sldLayoutMk cId="3620748738" sldId="2147483702"/>
          </pc:sldLayoutMkLst>
        </pc:sldLayoutChg>
        <pc:sldLayoutChg chg="del">
          <pc:chgData name="Armando Gaggini" userId="de7c726e-39e7-4b67-addd-657552009110" providerId="ADAL" clId="{526A72CC-5672-3047-BAD2-EEA98CF49218}" dt="2021-04-08T10:40:34.979" v="711" actId="2696"/>
          <pc:sldLayoutMkLst>
            <pc:docMk/>
            <pc:sldMasterMk cId="3390676419" sldId="2147483684"/>
            <pc:sldLayoutMk cId="3372145302" sldId="2147483703"/>
          </pc:sldLayoutMkLst>
        </pc:sldLayoutChg>
        <pc:sldLayoutChg chg="del">
          <pc:chgData name="Armando Gaggini" userId="de7c726e-39e7-4b67-addd-657552009110" providerId="ADAL" clId="{526A72CC-5672-3047-BAD2-EEA98CF49218}" dt="2021-04-08T08:42:45.776" v="18" actId="2696"/>
          <pc:sldLayoutMkLst>
            <pc:docMk/>
            <pc:sldMasterMk cId="3390676419" sldId="2147483684"/>
            <pc:sldLayoutMk cId="2937682697" sldId="2147483704"/>
          </pc:sldLayoutMkLst>
        </pc:sldLayoutChg>
        <pc:sldLayoutChg chg="del">
          <pc:chgData name="Armando Gaggini" userId="de7c726e-39e7-4b67-addd-657552009110" providerId="ADAL" clId="{526A72CC-5672-3047-BAD2-EEA98CF49218}" dt="2021-04-08T08:42:45.780" v="21" actId="2696"/>
          <pc:sldLayoutMkLst>
            <pc:docMk/>
            <pc:sldMasterMk cId="3390676419" sldId="2147483684"/>
            <pc:sldLayoutMk cId="2804899859" sldId="2147483705"/>
          </pc:sldLayoutMkLst>
        </pc:sldLayoutChg>
        <pc:sldLayoutChg chg="del">
          <pc:chgData name="Armando Gaggini" userId="de7c726e-39e7-4b67-addd-657552009110" providerId="ADAL" clId="{526A72CC-5672-3047-BAD2-EEA98CF49218}" dt="2021-04-08T08:42:45.778" v="19" actId="2696"/>
          <pc:sldLayoutMkLst>
            <pc:docMk/>
            <pc:sldMasterMk cId="3390676419" sldId="2147483684"/>
            <pc:sldLayoutMk cId="2285848580" sldId="2147483706"/>
          </pc:sldLayoutMkLst>
        </pc:sldLayoutChg>
        <pc:sldLayoutChg chg="del">
          <pc:chgData name="Armando Gaggini" userId="de7c726e-39e7-4b67-addd-657552009110" providerId="ADAL" clId="{526A72CC-5672-3047-BAD2-EEA98CF49218}" dt="2021-04-08T08:42:45.774" v="16" actId="2696"/>
          <pc:sldLayoutMkLst>
            <pc:docMk/>
            <pc:sldMasterMk cId="3390676419" sldId="2147483684"/>
            <pc:sldLayoutMk cId="2580457943" sldId="2147483707"/>
          </pc:sldLayoutMkLst>
        </pc:sldLayoutChg>
        <pc:sldLayoutChg chg="del">
          <pc:chgData name="Armando Gaggini" userId="de7c726e-39e7-4b67-addd-657552009110" providerId="ADAL" clId="{526A72CC-5672-3047-BAD2-EEA98CF49218}" dt="2021-04-08T08:42:45.770" v="13" actId="2696"/>
          <pc:sldLayoutMkLst>
            <pc:docMk/>
            <pc:sldMasterMk cId="3390676419" sldId="2147483684"/>
            <pc:sldLayoutMk cId="1738145828" sldId="2147483708"/>
          </pc:sldLayoutMkLst>
        </pc:sldLayoutChg>
        <pc:sldLayoutChg chg="del">
          <pc:chgData name="Armando Gaggini" userId="de7c726e-39e7-4b67-addd-657552009110" providerId="ADAL" clId="{526A72CC-5672-3047-BAD2-EEA98CF49218}" dt="2021-04-08T08:42:45.775" v="17" actId="2696"/>
          <pc:sldLayoutMkLst>
            <pc:docMk/>
            <pc:sldMasterMk cId="3390676419" sldId="2147483684"/>
            <pc:sldLayoutMk cId="3532650651" sldId="2147483709"/>
          </pc:sldLayoutMkLst>
        </pc:sldLayoutChg>
        <pc:sldLayoutChg chg="mod ord setBg">
          <pc:chgData name="Armando Gaggini" userId="de7c726e-39e7-4b67-addd-657552009110" providerId="ADAL" clId="{526A72CC-5672-3047-BAD2-EEA98CF49218}" dt="2021-04-08T10:39:58.839" v="709" actId="6014"/>
          <pc:sldLayoutMkLst>
            <pc:docMk/>
            <pc:sldMasterMk cId="3390676419" sldId="2147483684"/>
            <pc:sldLayoutMk cId="3331137103" sldId="2147483710"/>
          </pc:sldLayoutMkLst>
        </pc:sldLayoutChg>
        <pc:sldLayoutChg chg="new del mod">
          <pc:chgData name="Armando Gaggini" userId="de7c726e-39e7-4b67-addd-657552009110" providerId="ADAL" clId="{526A72CC-5672-3047-BAD2-EEA98CF49218}" dt="2021-04-08T08:40:03.228" v="1" actId="11236"/>
          <pc:sldLayoutMkLst>
            <pc:docMk/>
            <pc:sldMasterMk cId="3390676419" sldId="2147483684"/>
            <pc:sldLayoutMk cId="2254232743" sldId="2147483711"/>
          </pc:sldLayoutMkLst>
        </pc:sldLayoutChg>
      </pc:sldMasterChg>
      <pc:sldMasterChg chg="new del mod addSldLayout delSldLayout">
        <pc:chgData name="Armando Gaggini" userId="de7c726e-39e7-4b67-addd-657552009110" providerId="ADAL" clId="{526A72CC-5672-3047-BAD2-EEA98CF49218}" dt="2021-04-08T10:40:59.975" v="717" actId="6938"/>
        <pc:sldMasterMkLst>
          <pc:docMk/>
          <pc:sldMasterMk cId="1213455172" sldId="2147483711"/>
        </pc:sldMasterMkLst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3194501911" sldId="2147483712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1863988308" sldId="2147483713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103786650" sldId="2147483714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2127761980" sldId="2147483715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1531515417" sldId="2147483716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2915078496" sldId="2147483717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959409485" sldId="2147483718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1686186250" sldId="2147483719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1258546786" sldId="2147483720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2072857575" sldId="2147483721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0:59.975" v="717" actId="6938"/>
          <pc:sldLayoutMkLst>
            <pc:docMk/>
            <pc:sldMasterMk cId="1213455172" sldId="2147483711"/>
            <pc:sldLayoutMk cId="601361332" sldId="2147483722"/>
          </pc:sldLayoutMkLst>
        </pc:sldLayoutChg>
      </pc:sldMasterChg>
      <pc:sldMasterChg chg="new del mod addSldLayout delSldLayout">
        <pc:chgData name="Armando Gaggini" userId="de7c726e-39e7-4b67-addd-657552009110" providerId="ADAL" clId="{526A72CC-5672-3047-BAD2-EEA98CF49218}" dt="2021-04-08T10:41:58.011" v="727" actId="6938"/>
        <pc:sldMasterMkLst>
          <pc:docMk/>
          <pc:sldMasterMk cId="2000051066" sldId="2147483711"/>
        </pc:sldMasterMkLst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3013322205" sldId="2147483712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3260156704" sldId="2147483713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3814233957" sldId="2147483714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1986742354" sldId="2147483715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4194440427" sldId="2147483716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1525296475" sldId="2147483717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1330908012" sldId="2147483718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1593666272" sldId="2147483719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754809796" sldId="2147483720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1869992840" sldId="2147483721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41:58.011" v="727" actId="6938"/>
          <pc:sldLayoutMkLst>
            <pc:docMk/>
            <pc:sldMasterMk cId="2000051066" sldId="2147483711"/>
            <pc:sldLayoutMk cId="3816895683" sldId="2147483722"/>
          </pc:sldLayoutMkLst>
        </pc:sldLayoutChg>
      </pc:sldMasterChg>
      <pc:sldMasterChg chg="new del mod addSldLayout delSldLayout">
        <pc:chgData name="Armando Gaggini" userId="de7c726e-39e7-4b67-addd-657552009110" providerId="ADAL" clId="{526A72CC-5672-3047-BAD2-EEA98CF49218}" dt="2021-04-08T10:54:21.268" v="771" actId="2696"/>
        <pc:sldMasterMkLst>
          <pc:docMk/>
          <pc:sldMasterMk cId="2480953373" sldId="2147483711"/>
        </pc:sldMasterMkLst>
        <pc:sldLayoutChg chg="new del replId">
          <pc:chgData name="Armando Gaggini" userId="de7c726e-39e7-4b67-addd-657552009110" providerId="ADAL" clId="{526A72CC-5672-3047-BAD2-EEA98CF49218}" dt="2021-04-08T10:54:21.250" v="760" actId="2696"/>
          <pc:sldLayoutMkLst>
            <pc:docMk/>
            <pc:sldMasterMk cId="2480953373" sldId="2147483711"/>
            <pc:sldLayoutMk cId="3157104621" sldId="2147483712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52" v="761" actId="2696"/>
          <pc:sldLayoutMkLst>
            <pc:docMk/>
            <pc:sldMasterMk cId="2480953373" sldId="2147483711"/>
            <pc:sldLayoutMk cId="4027839213" sldId="2147483713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54" v="762" actId="2696"/>
          <pc:sldLayoutMkLst>
            <pc:docMk/>
            <pc:sldMasterMk cId="2480953373" sldId="2147483711"/>
            <pc:sldLayoutMk cId="94911899" sldId="2147483714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56" v="763" actId="2696"/>
          <pc:sldLayoutMkLst>
            <pc:docMk/>
            <pc:sldMasterMk cId="2480953373" sldId="2147483711"/>
            <pc:sldLayoutMk cId="4147682003" sldId="2147483715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58" v="764" actId="2696"/>
          <pc:sldLayoutMkLst>
            <pc:docMk/>
            <pc:sldMasterMk cId="2480953373" sldId="2147483711"/>
            <pc:sldLayoutMk cId="2819333651" sldId="2147483716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60" v="765" actId="2696"/>
          <pc:sldLayoutMkLst>
            <pc:docMk/>
            <pc:sldMasterMk cId="2480953373" sldId="2147483711"/>
            <pc:sldLayoutMk cId="1969427121" sldId="2147483717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61" v="766" actId="2696"/>
          <pc:sldLayoutMkLst>
            <pc:docMk/>
            <pc:sldMasterMk cId="2480953373" sldId="2147483711"/>
            <pc:sldLayoutMk cId="2219997584" sldId="2147483718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62" v="767" actId="2696"/>
          <pc:sldLayoutMkLst>
            <pc:docMk/>
            <pc:sldMasterMk cId="2480953373" sldId="2147483711"/>
            <pc:sldLayoutMk cId="1820802464" sldId="2147483719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64" v="768" actId="2696"/>
          <pc:sldLayoutMkLst>
            <pc:docMk/>
            <pc:sldMasterMk cId="2480953373" sldId="2147483711"/>
            <pc:sldLayoutMk cId="685287824" sldId="2147483720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65" v="769" actId="2696"/>
          <pc:sldLayoutMkLst>
            <pc:docMk/>
            <pc:sldMasterMk cId="2480953373" sldId="2147483711"/>
            <pc:sldLayoutMk cId="2292263001" sldId="2147483721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21.266" v="770" actId="2696"/>
          <pc:sldLayoutMkLst>
            <pc:docMk/>
            <pc:sldMasterMk cId="2480953373" sldId="2147483711"/>
            <pc:sldLayoutMk cId="4132819705" sldId="2147483722"/>
          </pc:sldLayoutMkLst>
        </pc:sldLayoutChg>
      </pc:sldMasterChg>
      <pc:sldMasterChg chg="new del mod addSldLayout delSldLayout">
        <pc:chgData name="Armando Gaggini" userId="de7c726e-39e7-4b67-addd-657552009110" providerId="ADAL" clId="{526A72CC-5672-3047-BAD2-EEA98CF49218}" dt="2021-04-08T12:17:14.442" v="789" actId="2696"/>
        <pc:sldMasterMkLst>
          <pc:docMk/>
          <pc:sldMasterMk cId="2795348685" sldId="2147483711"/>
        </pc:sldMasterMkLst>
        <pc:sldLayoutChg chg="new del replId">
          <pc:chgData name="Armando Gaggini" userId="de7c726e-39e7-4b67-addd-657552009110" providerId="ADAL" clId="{526A72CC-5672-3047-BAD2-EEA98CF49218}" dt="2021-04-08T12:17:14.426" v="778" actId="2696"/>
          <pc:sldLayoutMkLst>
            <pc:docMk/>
            <pc:sldMasterMk cId="2795348685" sldId="2147483711"/>
            <pc:sldLayoutMk cId="3130756872" sldId="2147483712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28" v="779" actId="2696"/>
          <pc:sldLayoutMkLst>
            <pc:docMk/>
            <pc:sldMasterMk cId="2795348685" sldId="2147483711"/>
            <pc:sldLayoutMk cId="3172782507" sldId="2147483713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29" v="780" actId="2696"/>
          <pc:sldLayoutMkLst>
            <pc:docMk/>
            <pc:sldMasterMk cId="2795348685" sldId="2147483711"/>
            <pc:sldLayoutMk cId="807989668" sldId="2147483714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31" v="781" actId="2696"/>
          <pc:sldLayoutMkLst>
            <pc:docMk/>
            <pc:sldMasterMk cId="2795348685" sldId="2147483711"/>
            <pc:sldLayoutMk cId="2865056113" sldId="2147483715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33" v="782" actId="2696"/>
          <pc:sldLayoutMkLst>
            <pc:docMk/>
            <pc:sldMasterMk cId="2795348685" sldId="2147483711"/>
            <pc:sldLayoutMk cId="2945859279" sldId="2147483716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34" v="783" actId="2696"/>
          <pc:sldLayoutMkLst>
            <pc:docMk/>
            <pc:sldMasterMk cId="2795348685" sldId="2147483711"/>
            <pc:sldLayoutMk cId="557464645" sldId="2147483717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35" v="784" actId="2696"/>
          <pc:sldLayoutMkLst>
            <pc:docMk/>
            <pc:sldMasterMk cId="2795348685" sldId="2147483711"/>
            <pc:sldLayoutMk cId="3010455106" sldId="2147483718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37" v="785" actId="2696"/>
          <pc:sldLayoutMkLst>
            <pc:docMk/>
            <pc:sldMasterMk cId="2795348685" sldId="2147483711"/>
            <pc:sldLayoutMk cId="4258912056" sldId="2147483719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38" v="786" actId="2696"/>
          <pc:sldLayoutMkLst>
            <pc:docMk/>
            <pc:sldMasterMk cId="2795348685" sldId="2147483711"/>
            <pc:sldLayoutMk cId="2969372151" sldId="2147483720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39" v="787" actId="2696"/>
          <pc:sldLayoutMkLst>
            <pc:docMk/>
            <pc:sldMasterMk cId="2795348685" sldId="2147483711"/>
            <pc:sldLayoutMk cId="3447538343" sldId="2147483721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2:17:14.441" v="788" actId="2696"/>
          <pc:sldLayoutMkLst>
            <pc:docMk/>
            <pc:sldMasterMk cId="2795348685" sldId="2147483711"/>
            <pc:sldLayoutMk cId="2950179201" sldId="2147483722"/>
          </pc:sldLayoutMkLst>
        </pc:sldLayoutChg>
      </pc:sldMasterChg>
      <pc:sldMasterChg chg="new del mod addSldLayout delSldLayout">
        <pc:chgData name="Armando Gaggini" userId="de7c726e-39e7-4b67-addd-657552009110" providerId="ADAL" clId="{526A72CC-5672-3047-BAD2-EEA98CF49218}" dt="2021-04-08T10:54:06.526" v="758" actId="2696"/>
        <pc:sldMasterMkLst>
          <pc:docMk/>
          <pc:sldMasterMk cId="3568735639" sldId="2147483711"/>
        </pc:sldMasterMkLst>
        <pc:sldLayoutChg chg="new del replId">
          <pc:chgData name="Armando Gaggini" userId="de7c726e-39e7-4b67-addd-657552009110" providerId="ADAL" clId="{526A72CC-5672-3047-BAD2-EEA98CF49218}" dt="2021-04-08T10:54:06.510" v="747" actId="2696"/>
          <pc:sldLayoutMkLst>
            <pc:docMk/>
            <pc:sldMasterMk cId="3568735639" sldId="2147483711"/>
            <pc:sldLayoutMk cId="2103307340" sldId="2147483712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11" v="748" actId="2696"/>
          <pc:sldLayoutMkLst>
            <pc:docMk/>
            <pc:sldMasterMk cId="3568735639" sldId="2147483711"/>
            <pc:sldLayoutMk cId="2876134176" sldId="2147483713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13" v="749" actId="2696"/>
          <pc:sldLayoutMkLst>
            <pc:docMk/>
            <pc:sldMasterMk cId="3568735639" sldId="2147483711"/>
            <pc:sldLayoutMk cId="4251314815" sldId="2147483714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15" v="750" actId="2696"/>
          <pc:sldLayoutMkLst>
            <pc:docMk/>
            <pc:sldMasterMk cId="3568735639" sldId="2147483711"/>
            <pc:sldLayoutMk cId="796843618" sldId="2147483715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17" v="751" actId="2696"/>
          <pc:sldLayoutMkLst>
            <pc:docMk/>
            <pc:sldMasterMk cId="3568735639" sldId="2147483711"/>
            <pc:sldLayoutMk cId="2332828045" sldId="2147483716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18" v="752" actId="2696"/>
          <pc:sldLayoutMkLst>
            <pc:docMk/>
            <pc:sldMasterMk cId="3568735639" sldId="2147483711"/>
            <pc:sldLayoutMk cId="3333374575" sldId="2147483717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19" v="753" actId="2696"/>
          <pc:sldLayoutMkLst>
            <pc:docMk/>
            <pc:sldMasterMk cId="3568735639" sldId="2147483711"/>
            <pc:sldLayoutMk cId="17349040" sldId="2147483718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21" v="754" actId="2696"/>
          <pc:sldLayoutMkLst>
            <pc:docMk/>
            <pc:sldMasterMk cId="3568735639" sldId="2147483711"/>
            <pc:sldLayoutMk cId="3457705202" sldId="2147483719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22" v="755" actId="2696"/>
          <pc:sldLayoutMkLst>
            <pc:docMk/>
            <pc:sldMasterMk cId="3568735639" sldId="2147483711"/>
            <pc:sldLayoutMk cId="1965868609" sldId="2147483720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23" v="756" actId="2696"/>
          <pc:sldLayoutMkLst>
            <pc:docMk/>
            <pc:sldMasterMk cId="3568735639" sldId="2147483711"/>
            <pc:sldLayoutMk cId="2036613086" sldId="2147483721"/>
          </pc:sldLayoutMkLst>
        </pc:sldLayoutChg>
        <pc:sldLayoutChg chg="new del replId">
          <pc:chgData name="Armando Gaggini" userId="de7c726e-39e7-4b67-addd-657552009110" providerId="ADAL" clId="{526A72CC-5672-3047-BAD2-EEA98CF49218}" dt="2021-04-08T10:54:06.524" v="757" actId="2696"/>
          <pc:sldLayoutMkLst>
            <pc:docMk/>
            <pc:sldMasterMk cId="3568735639" sldId="2147483711"/>
            <pc:sldLayoutMk cId="124138713" sldId="214748372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2626F8E-27B2-554E-AE98-84AD4A835E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9E519D-BA9F-1D41-A6CA-AC070A8D8C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91233-DD86-FB46-BACD-C40701FACB6B}" type="datetimeFigureOut">
              <a:rPr lang="it-IT" smtClean="0"/>
              <a:t>21/06/21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97B4B65-99DE-C147-AEC7-CACA879577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474C87-A405-0343-B7D3-A418BC8420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F4A28-8FA5-A94A-8A32-AAC2E97AE4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4897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A30C9-4AE3-BA45-866C-CE70A28FBE3D}" type="datetimeFigureOut">
              <a:rPr lang="it-IT" smtClean="0"/>
              <a:t>21/06/21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26CEC-D848-B04E-8275-052133D4B7E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64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2027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19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E116501-2B67-B84A-8951-927F1C3CEA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0466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31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A79170A-3890-6B40-8739-EFA1FC1EE3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3420000" cy="360000"/>
          </a:xfrm>
        </p:spPr>
        <p:txBody>
          <a:bodyPr/>
          <a:lstStyle>
            <a:lvl1pPr>
              <a:defRPr sz="1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pPr/>
              <a:t>‹N›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331137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EFA929-5217-024D-AED5-0B2E58BD7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748B3-784D-EA49-993B-E47894751A1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67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1" r:id="rId2"/>
    <p:sldLayoutId id="2147483686" r:id="rId3"/>
    <p:sldLayoutId id="214748371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8D3585D-DD6F-F046-AFB1-BF7233A2D7D2}"/>
              </a:ext>
            </a:extLst>
          </p:cNvPr>
          <p:cNvSpPr txBox="1"/>
          <p:nvPr/>
        </p:nvSpPr>
        <p:spPr>
          <a:xfrm>
            <a:off x="5468817" y="1049215"/>
            <a:ext cx="1998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Roboto Condensed" panose="02000000000000000000" pitchFamily="2" charset="0"/>
              </a:rPr>
              <a:t>05 </a:t>
            </a:r>
            <a:r>
              <a:rPr lang="it-IT" sz="1600" b="1" dirty="0">
                <a:latin typeface="Roboto Condensed" panose="02000000000000000000" pitchFamily="2" charset="0"/>
              </a:rPr>
              <a:t>Luglio</a:t>
            </a:r>
            <a:r>
              <a:rPr lang="it-IT" sz="1600" dirty="0">
                <a:latin typeface="Roboto Condensed" panose="02000000000000000000" pitchFamily="2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1686903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651A80-1B0B-A742-BAA4-4A20888BAFA5}"/>
              </a:ext>
            </a:extLst>
          </p:cNvPr>
          <p:cNvSpPr txBox="1"/>
          <p:nvPr/>
        </p:nvSpPr>
        <p:spPr>
          <a:xfrm>
            <a:off x="1109917" y="1235939"/>
            <a:ext cx="60334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4400" b="1" i="0" baseline="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Setup dell’ ambiente di</a:t>
            </a:r>
          </a:p>
          <a:p>
            <a:pPr>
              <a:lnSpc>
                <a:spcPct val="100000"/>
              </a:lnSpc>
            </a:pPr>
            <a:r>
              <a:rPr lang="it-IT" sz="4400" b="1" i="0" baseline="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Sviluppo </a:t>
            </a:r>
            <a:r>
              <a:rPr lang="it-IT" sz="4400" b="0" i="0" baseline="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</a:t>
            </a:r>
            <a:r>
              <a:rPr lang="it-IT" sz="4400" b="0" i="0" baseline="0" dirty="0" err="1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vsCode</a:t>
            </a:r>
            <a:r>
              <a:rPr lang="it-IT" sz="4400" b="0" i="0" baseline="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</a:t>
            </a:r>
            <a:r>
              <a:rPr lang="it-IT" sz="4400" b="0" i="0" baseline="0" dirty="0" err="1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Node.js</a:t>
            </a:r>
            <a:r>
              <a:rPr lang="it-IT" sz="4400" b="0" i="0" baseline="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it-IT" sz="4400" b="0" i="0" baseline="0" dirty="0" err="1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AngularCLI</a:t>
            </a:r>
            <a:r>
              <a:rPr lang="it-IT" sz="4400" b="0" i="0" baseline="0" dirty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7E9C2CA-15A5-4B4B-8311-244071ADD738}"/>
              </a:ext>
            </a:extLst>
          </p:cNvPr>
          <p:cNvSpPr txBox="1"/>
          <p:nvPr/>
        </p:nvSpPr>
        <p:spPr>
          <a:xfrm>
            <a:off x="9060871" y="3283890"/>
            <a:ext cx="2765367" cy="1845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it-IT" sz="3800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Typescript</a:t>
            </a:r>
            <a:endParaRPr lang="it-IT" sz="3800" baseline="0" dirty="0">
              <a:solidFill>
                <a:schemeClr val="tx1">
                  <a:lumMod val="65000"/>
                  <a:lumOff val="3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03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EB8777-FDE1-A74C-BAA0-7AA89CC0430B}"/>
              </a:ext>
            </a:extLst>
          </p:cNvPr>
          <p:cNvSpPr txBox="1"/>
          <p:nvPr/>
        </p:nvSpPr>
        <p:spPr>
          <a:xfrm>
            <a:off x="1113905" y="1219200"/>
            <a:ext cx="855102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800" b="1" i="0" kern="1200" baseline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Overview</a:t>
            </a:r>
            <a:r>
              <a:rPr lang="it-IT" sz="3800" b="1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 dello sviluppo front-end </a:t>
            </a:r>
            <a:r>
              <a:rPr lang="it-IT" sz="38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(ruolo del front-end </a:t>
            </a:r>
            <a:r>
              <a:rPr lang="it-IT" sz="3800" b="0" i="0" kern="1200" baseline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developer</a:t>
            </a:r>
            <a:r>
              <a:rPr lang="it-IT" sz="3800" b="0" i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8A1FE30-3235-6D4A-B5A4-A17AA34C4D0A}"/>
              </a:ext>
            </a:extLst>
          </p:cNvPr>
          <p:cNvSpPr txBox="1"/>
          <p:nvPr/>
        </p:nvSpPr>
        <p:spPr>
          <a:xfrm>
            <a:off x="1113904" y="2865120"/>
            <a:ext cx="8551025" cy="2006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it-IT" sz="1200" b="0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Setup dell’ambiente di sviluppo (</a:t>
            </a:r>
            <a:r>
              <a:rPr lang="it-IT" sz="1200" b="0" i="0" kern="1200" baseline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vsCode,Node</a:t>
            </a:r>
            <a:r>
              <a:rPr lang="it-IT" sz="1200" b="0" i="0" kern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.js,AngularCLI</a:t>
            </a:r>
            <a:r>
              <a:rPr lang="it-IT" sz="12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rPr>
              <a:t>)</a:t>
            </a:r>
            <a:endParaRPr lang="it-IT" sz="1200" b="0" i="0" baseline="0" dirty="0">
              <a:solidFill>
                <a:schemeClr val="tx1">
                  <a:lumMod val="75000"/>
                  <a:lumOff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92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DABFF7B-D8DF-3743-84C8-428C92BCF2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748B3-784D-EA49-993B-E47894751A15}" type="slidenum">
              <a:rPr lang="it-IT" smtClean="0"/>
              <a:pPr/>
              <a:t>4</a:t>
            </a:fld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229560536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43</Words>
  <Application>Microsoft Macintosh PowerPoint</Application>
  <PresentationFormat>Widescreen</PresentationFormat>
  <Paragraphs>8</Paragraphs>
  <Slides>4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9" baseType="lpstr">
      <vt:lpstr>Arial</vt:lpstr>
      <vt:lpstr>Calibri</vt:lpstr>
      <vt:lpstr>Roboto Condensed</vt:lpstr>
      <vt:lpstr>Roboto Condensed Light</vt:lpstr>
      <vt:lpstr>MASTER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Gianluca Di Domenica</dc:creator>
  <cp:lastModifiedBy>Armando Gaggini</cp:lastModifiedBy>
  <cp:revision>73</cp:revision>
  <dcterms:created xsi:type="dcterms:W3CDTF">2020-11-04T11:19:57Z</dcterms:created>
  <dcterms:modified xsi:type="dcterms:W3CDTF">2021-06-21T12:48:54Z</dcterms:modified>
</cp:coreProperties>
</file>